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365" r:id="rId2"/>
    <p:sldId id="366" r:id="rId3"/>
    <p:sldId id="367" r:id="rId4"/>
    <p:sldId id="368" r:id="rId5"/>
    <p:sldId id="369" r:id="rId6"/>
    <p:sldId id="370" r:id="rId7"/>
    <p:sldId id="371" r:id="rId8"/>
    <p:sldId id="372" r:id="rId9"/>
    <p:sldId id="373" r:id="rId10"/>
    <p:sldId id="374" r:id="rId11"/>
    <p:sldId id="375" r:id="rId12"/>
    <p:sldId id="376" r:id="rId13"/>
    <p:sldId id="377" r:id="rId14"/>
    <p:sldId id="378" r:id="rId15"/>
    <p:sldId id="379" r:id="rId16"/>
    <p:sldId id="380" r:id="rId17"/>
    <p:sldId id="381" r:id="rId18"/>
    <p:sldId id="382" r:id="rId19"/>
    <p:sldId id="383" r:id="rId20"/>
    <p:sldId id="411" r:id="rId21"/>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A300"/>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3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EED7F6-DFB0-4F9F-B2D3-264D05D44778}" type="datetimeFigureOut">
              <a:rPr lang="en-US" smtClean="0"/>
              <a:t>4/5/2014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5D79AE-9447-4DE5-8734-33CD48E005B5}" type="slidenum">
              <a:rPr lang="en-US" smtClean="0"/>
              <a:t>‹#›</a:t>
            </a:fld>
            <a:endParaRPr lang="en-US"/>
          </a:p>
        </p:txBody>
      </p:sp>
    </p:spTree>
    <p:extLst>
      <p:ext uri="{BB962C8B-B14F-4D97-AF65-F5344CB8AC3E}">
        <p14:creationId xmlns:p14="http://schemas.microsoft.com/office/powerpoint/2010/main" val="623061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19</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9</a:t>
            </a:fld>
            <a:endParaRPr lang="en-US"/>
          </a:p>
        </p:txBody>
      </p:sp>
    </p:spTree>
    <p:extLst>
      <p:ext uri="{BB962C8B-B14F-4D97-AF65-F5344CB8AC3E}">
        <p14:creationId xmlns:p14="http://schemas.microsoft.com/office/powerpoint/2010/main" val="2788238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t="-17000" b="-17000"/>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microsoft.com/office/2007/relationships/hdphoto" Target="../media/hdphoto1.wdp"/></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microsoft.com/office/2007/relationships/hdphoto" Target="../media/hdphoto1.wdp"/></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microsoft.com/office/2007/relationships/hdphoto" Target="../media/hdphoto1.wdp"/></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microsoft.com/office/2007/relationships/hdphoto" Target="../media/hdphoto1.wdp"/></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microsoft.com/office/2007/relationships/hdphoto" Target="../media/hdphoto1.wdp"/></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microsoft.com/office/2007/relationships/hdphoto" Target="../media/hdphoto1.wdp"/></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microsoft.com/office/2007/relationships/hdphoto" Target="../media/hdphoto1.wdp"/></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microsoft.com/office/2007/relationships/hdphoto" Target="../media/hdphoto1.wdp"/></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microsoft.com/office/2007/relationships/hdphoto" Target="../media/hdphoto1.wdp"/></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THE LIFE OF CHRIST</a:t>
            </a:r>
          </a:p>
          <a:p>
            <a:pPr algn="ctr"/>
            <a:r>
              <a:rPr lang="en-US" dirty="0"/>
              <a:t>PART 42</a:t>
            </a:r>
          </a:p>
        </p:txBody>
      </p:sp>
    </p:spTree>
    <p:extLst>
      <p:ext uri="{BB962C8B-B14F-4D97-AF65-F5344CB8AC3E}">
        <p14:creationId xmlns:p14="http://schemas.microsoft.com/office/powerpoint/2010/main" val="4046978644"/>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59000"/>
                    </a14:imgEffect>
                  </a14:imgLayer>
                </a14:imgProps>
              </a:ext>
            </a:extLst>
          </a:blip>
          <a:srcRect/>
          <a:stretch>
            <a:fillRect t="-17000" b="-17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10:34 " Do not think that I came to bring peace on earth. I did not come to bring peace but a sword.  </a:t>
            </a:r>
            <a:r>
              <a:rPr lang="en-US" baseline="30000" dirty="0"/>
              <a:t>35</a:t>
            </a:r>
            <a:r>
              <a:rPr lang="en-US" dirty="0"/>
              <a:t> "For I have come to 'set a man against his father, a daughter against her mother, and a daughter-in-law against her mother-in-law';  </a:t>
            </a:r>
            <a:r>
              <a:rPr lang="en-US" baseline="30000" dirty="0"/>
              <a:t>36</a:t>
            </a:r>
            <a:r>
              <a:rPr lang="en-US" dirty="0"/>
              <a:t> "and 'a man's enemies will be those of his </a:t>
            </a:r>
            <a:r>
              <a:rPr lang="en-US" i="1" dirty="0"/>
              <a:t>own </a:t>
            </a:r>
            <a:r>
              <a:rPr lang="en-US" dirty="0"/>
              <a:t>household.'</a:t>
            </a:r>
          </a:p>
          <a:p>
            <a:r>
              <a:rPr lang="en-US" dirty="0"/>
              <a:t> </a:t>
            </a:r>
          </a:p>
        </p:txBody>
      </p:sp>
    </p:spTree>
    <p:extLst>
      <p:ext uri="{BB962C8B-B14F-4D97-AF65-F5344CB8AC3E}">
        <p14:creationId xmlns:p14="http://schemas.microsoft.com/office/powerpoint/2010/main" val="3462997419"/>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59000"/>
                    </a14:imgEffect>
                  </a14:imgLayer>
                </a14:imgProps>
              </a:ext>
            </a:extLst>
          </a:blip>
          <a:srcRect/>
          <a:stretch>
            <a:fillRect t="-17000" b="-17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10:37 "He who loves father or mother more than Me is not worthy of Me. And he who loves son or daughter more than Me is not worthy of Me.  </a:t>
            </a:r>
          </a:p>
        </p:txBody>
      </p:sp>
    </p:spTree>
    <p:extLst>
      <p:ext uri="{BB962C8B-B14F-4D97-AF65-F5344CB8AC3E}">
        <p14:creationId xmlns:p14="http://schemas.microsoft.com/office/powerpoint/2010/main" val="3558623665"/>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59000"/>
                    </a14:imgEffect>
                  </a14:imgLayer>
                </a14:imgProps>
              </a:ext>
            </a:extLst>
          </a:blip>
          <a:srcRect/>
          <a:stretch>
            <a:fillRect t="-17000" b="-17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Genesis 22:1 Now it came to pass after these things that God tested Abraham, and said to him, "Abraham!" And he said, "Here I am."  </a:t>
            </a:r>
            <a:r>
              <a:rPr lang="en-US" baseline="30000" dirty="0"/>
              <a:t>2</a:t>
            </a:r>
            <a:r>
              <a:rPr lang="en-US" dirty="0"/>
              <a:t> Then He said, "Take now your son, your only </a:t>
            </a:r>
            <a:r>
              <a:rPr lang="en-US" i="1" dirty="0"/>
              <a:t>son </a:t>
            </a:r>
            <a:r>
              <a:rPr lang="en-US" dirty="0"/>
              <a:t>Isaac, whom you love, and go to the land of Moriah, and offer him there as a burnt offering on one of the mountains of which I shall tell you."  </a:t>
            </a:r>
          </a:p>
        </p:txBody>
      </p:sp>
    </p:spTree>
    <p:extLst>
      <p:ext uri="{BB962C8B-B14F-4D97-AF65-F5344CB8AC3E}">
        <p14:creationId xmlns:p14="http://schemas.microsoft.com/office/powerpoint/2010/main" val="1614242236"/>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59000"/>
                    </a14:imgEffect>
                  </a14:imgLayer>
                </a14:imgProps>
              </a:ext>
            </a:extLst>
          </a:blip>
          <a:srcRect/>
          <a:stretch>
            <a:fillRect t="-17000" b="-17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Genesis 22:3 So Abraham rose early in the morning and saddled his donkey, and took two of his young men with him, and Isaac his son; and he split the wood for the burnt offering, and arose and went to the place of which God had told him.  </a:t>
            </a:r>
            <a:r>
              <a:rPr lang="en-US" baseline="30000" dirty="0"/>
              <a:t>4</a:t>
            </a:r>
            <a:r>
              <a:rPr lang="en-US" dirty="0"/>
              <a:t> Then on the third day Abraham lifted his eyes and saw the place afar off.  </a:t>
            </a:r>
          </a:p>
        </p:txBody>
      </p:sp>
    </p:spTree>
    <p:extLst>
      <p:ext uri="{BB962C8B-B14F-4D97-AF65-F5344CB8AC3E}">
        <p14:creationId xmlns:p14="http://schemas.microsoft.com/office/powerpoint/2010/main" val="714674557"/>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59000"/>
                    </a14:imgEffect>
                  </a14:imgLayer>
                </a14:imgProps>
              </a:ext>
            </a:extLst>
          </a:blip>
          <a:srcRect/>
          <a:stretch>
            <a:fillRect t="-17000" b="-17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0016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400" baseline="30000" dirty="0"/>
              <a:t>5</a:t>
            </a:r>
            <a:r>
              <a:rPr lang="en-US" sz="2400" dirty="0"/>
              <a:t> And Abraham said to his young men, "Stay here with the donkey; the lad and I will go yonder and worship, and we will come back to you."  </a:t>
            </a:r>
            <a:r>
              <a:rPr lang="en-US" sz="2400" baseline="30000" dirty="0"/>
              <a:t>6</a:t>
            </a:r>
            <a:r>
              <a:rPr lang="en-US" sz="2400" dirty="0"/>
              <a:t> So Abraham took the wood of the burnt offering and laid </a:t>
            </a:r>
            <a:r>
              <a:rPr lang="en-US" sz="2400" i="1" dirty="0"/>
              <a:t>it </a:t>
            </a:r>
            <a:r>
              <a:rPr lang="en-US" sz="2400" dirty="0"/>
              <a:t>on Isaac his son; and he took the fire in his hand, and a knife, and the two of them went together.  </a:t>
            </a:r>
            <a:r>
              <a:rPr lang="en-US" sz="2400" baseline="30000" dirty="0"/>
              <a:t>7</a:t>
            </a:r>
            <a:r>
              <a:rPr lang="en-US" sz="2400" dirty="0"/>
              <a:t> But Isaac spoke to Abraham his father and said, "My father!" And he said, "Here I am, my son." Then he said, "Look, the fire and the wood, but where </a:t>
            </a:r>
            <a:r>
              <a:rPr lang="en-US" sz="2400" i="1" dirty="0"/>
              <a:t>is </a:t>
            </a:r>
            <a:r>
              <a:rPr lang="en-US" sz="2400" dirty="0"/>
              <a:t>the lamb for a burnt offering?"  </a:t>
            </a:r>
            <a:r>
              <a:rPr lang="en-US" sz="2400" baseline="30000" dirty="0"/>
              <a:t>8</a:t>
            </a:r>
            <a:r>
              <a:rPr lang="en-US" sz="2400" dirty="0"/>
              <a:t> And Abraham said, "My son, God will provide for Himself the lamb for a burnt offering." So the two of them went together.  </a:t>
            </a:r>
            <a:r>
              <a:rPr lang="en-US" sz="2400" baseline="30000" dirty="0"/>
              <a:t>9</a:t>
            </a:r>
            <a:r>
              <a:rPr lang="en-US" sz="2400" dirty="0"/>
              <a:t> Then they came to the place of which God had told him. And Abraham built an altar there and placed the wood in order; and he bound Isaac his son and laid him on the altar, upon the wood.  </a:t>
            </a:r>
            <a:r>
              <a:rPr lang="en-US" sz="2400" baseline="30000" dirty="0"/>
              <a:t>10</a:t>
            </a:r>
            <a:r>
              <a:rPr lang="en-US" sz="2400" dirty="0"/>
              <a:t> And Abraham stretched out his hand and took the knife to slay his son.</a:t>
            </a:r>
          </a:p>
        </p:txBody>
      </p:sp>
    </p:spTree>
    <p:extLst>
      <p:ext uri="{BB962C8B-B14F-4D97-AF65-F5344CB8AC3E}">
        <p14:creationId xmlns:p14="http://schemas.microsoft.com/office/powerpoint/2010/main" val="3489201516"/>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59000"/>
                    </a14:imgEffect>
                  </a14:imgLayer>
                </a14:imgProps>
              </a:ext>
            </a:extLst>
          </a:blip>
          <a:srcRect/>
          <a:stretch>
            <a:fillRect t="-17000" b="-17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Genesis 22:15 Then the Angel of the LORD called to Abraham a second time out of heaven,  </a:t>
            </a:r>
            <a:r>
              <a:rPr lang="en-US" baseline="30000" dirty="0"/>
              <a:t>16</a:t>
            </a:r>
            <a:r>
              <a:rPr lang="en-US" dirty="0"/>
              <a:t> and said: "By Myself I have sworn, says the LORD, because you have done this thing, and have not withheld your son, your only </a:t>
            </a:r>
            <a:r>
              <a:rPr lang="en-US" i="1" dirty="0"/>
              <a:t>son -- </a:t>
            </a:r>
            <a:r>
              <a:rPr lang="en-US" dirty="0"/>
              <a:t>  </a:t>
            </a:r>
            <a:r>
              <a:rPr lang="en-US" baseline="30000" dirty="0"/>
              <a:t>17</a:t>
            </a:r>
            <a:r>
              <a:rPr lang="en-US" dirty="0"/>
              <a:t> "blessing I will bless you, and multiplying I will multiply your descendants as the stars of the heaven and as the sand which </a:t>
            </a:r>
            <a:r>
              <a:rPr lang="en-US" i="1" dirty="0"/>
              <a:t>is </a:t>
            </a:r>
            <a:r>
              <a:rPr lang="en-US" dirty="0"/>
              <a:t>on the seashore; and your descendants shall possess the gate of their enemies.  </a:t>
            </a:r>
            <a:r>
              <a:rPr lang="en-US" baseline="30000" dirty="0"/>
              <a:t>18</a:t>
            </a:r>
            <a:r>
              <a:rPr lang="en-US" dirty="0"/>
              <a:t> "In your seed all the nations of the earth shall be blessed, because you have obeyed My voice."</a:t>
            </a:r>
          </a:p>
        </p:txBody>
      </p:sp>
    </p:spTree>
    <p:extLst>
      <p:ext uri="{BB962C8B-B14F-4D97-AF65-F5344CB8AC3E}">
        <p14:creationId xmlns:p14="http://schemas.microsoft.com/office/powerpoint/2010/main" val="562794825"/>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59000"/>
                    </a14:imgEffect>
                  </a14:imgLayer>
                </a14:imgProps>
              </a:ext>
            </a:extLst>
          </a:blip>
          <a:srcRect/>
          <a:stretch>
            <a:fillRect t="-17000" b="-17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10:38 "And he who does not take his cross and follow after Me is not worthy of Me.  </a:t>
            </a:r>
            <a:r>
              <a:rPr lang="en-US" baseline="30000" dirty="0"/>
              <a:t>39</a:t>
            </a:r>
            <a:r>
              <a:rPr lang="en-US" dirty="0"/>
              <a:t> "He who finds his life will lose it, and he who loses his life for My sake will find it.</a:t>
            </a:r>
          </a:p>
        </p:txBody>
      </p:sp>
    </p:spTree>
    <p:extLst>
      <p:ext uri="{BB962C8B-B14F-4D97-AF65-F5344CB8AC3E}">
        <p14:creationId xmlns:p14="http://schemas.microsoft.com/office/powerpoint/2010/main" val="1438307764"/>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59000"/>
                    </a14:imgEffect>
                  </a14:imgLayer>
                </a14:imgProps>
              </a:ext>
            </a:extLst>
          </a:blip>
          <a:srcRect/>
          <a:stretch>
            <a:fillRect t="-17000" b="-17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Philippians 1:21 For to me, to live </a:t>
            </a:r>
            <a:r>
              <a:rPr lang="en-US" i="1" dirty="0"/>
              <a:t>is </a:t>
            </a:r>
            <a:r>
              <a:rPr lang="en-US" dirty="0"/>
              <a:t>Christ, and to die </a:t>
            </a:r>
            <a:r>
              <a:rPr lang="en-US" i="1" dirty="0"/>
              <a:t>is </a:t>
            </a:r>
            <a:r>
              <a:rPr lang="en-US" dirty="0"/>
              <a:t>gain.</a:t>
            </a:r>
          </a:p>
          <a:p>
            <a:r>
              <a:rPr lang="en-US" dirty="0"/>
              <a:t> </a:t>
            </a:r>
          </a:p>
        </p:txBody>
      </p:sp>
    </p:spTree>
    <p:extLst>
      <p:ext uri="{BB962C8B-B14F-4D97-AF65-F5344CB8AC3E}">
        <p14:creationId xmlns:p14="http://schemas.microsoft.com/office/powerpoint/2010/main" val="1366082491"/>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59000"/>
                    </a14:imgEffect>
                  </a14:imgLayer>
                </a14:imgProps>
              </a:ext>
            </a:extLst>
          </a:blip>
          <a:srcRect/>
          <a:stretch>
            <a:fillRect t="-17000" b="-17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10:40 " He who receives you receives Me, and he who receives Me receives Him who sent Me.  </a:t>
            </a:r>
            <a:r>
              <a:rPr lang="en-US" baseline="30000" dirty="0"/>
              <a:t>41</a:t>
            </a:r>
            <a:r>
              <a:rPr lang="en-US" dirty="0"/>
              <a:t> "He who receives a prophet in the name of a prophet shall receive a prophet's reward. And he who receives a righteous man in the name of a righteous man shall receive a righteous man's reward.  </a:t>
            </a:r>
            <a:r>
              <a:rPr lang="en-US" baseline="30000" dirty="0"/>
              <a:t>42</a:t>
            </a:r>
            <a:r>
              <a:rPr lang="en-US" dirty="0"/>
              <a:t> "And whoever gives one of these little ones only a cup of cold </a:t>
            </a:r>
            <a:r>
              <a:rPr lang="en-US" i="1" dirty="0"/>
              <a:t>water </a:t>
            </a:r>
            <a:r>
              <a:rPr lang="en-US" dirty="0"/>
              <a:t>in the name of a disciple, assuredly, I say to you, he shall by no means lose his reward." </a:t>
            </a:r>
          </a:p>
        </p:txBody>
      </p:sp>
    </p:spTree>
    <p:extLst>
      <p:ext uri="{BB962C8B-B14F-4D97-AF65-F5344CB8AC3E}">
        <p14:creationId xmlns:p14="http://schemas.microsoft.com/office/powerpoint/2010/main" val="27623022"/>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59000"/>
                    </a14:imgEffect>
                  </a14:imgLayer>
                </a14:imgProps>
              </a:ext>
            </a:extLst>
          </a:blip>
          <a:srcRect/>
          <a:stretch>
            <a:fillRect t="-17000" b="-17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11:1 Now it came to pass, when Jesus finished commanding His twelve disciples, that He departed from there to teach and to preach in their cities.</a:t>
            </a:r>
          </a:p>
        </p:txBody>
      </p:sp>
    </p:spTree>
    <p:extLst>
      <p:ext uri="{BB962C8B-B14F-4D97-AF65-F5344CB8AC3E}">
        <p14:creationId xmlns:p14="http://schemas.microsoft.com/office/powerpoint/2010/main" val="3610485910"/>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59000"/>
                    </a14:imgEffect>
                  </a14:imgLayer>
                </a14:imgProps>
              </a:ext>
            </a:extLst>
          </a:blip>
          <a:srcRect/>
          <a:stretch>
            <a:fillRect t="-17000" b="-17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10:24 "A disciple is not above </a:t>
            </a:r>
            <a:r>
              <a:rPr lang="en-US" i="1" dirty="0"/>
              <a:t>his </a:t>
            </a:r>
            <a:r>
              <a:rPr lang="en-US" dirty="0"/>
              <a:t>teacher, nor a servant above his master.  </a:t>
            </a:r>
            <a:r>
              <a:rPr lang="en-US" baseline="30000" dirty="0"/>
              <a:t>25</a:t>
            </a:r>
            <a:r>
              <a:rPr lang="en-US" dirty="0"/>
              <a:t> "It is enough for a disciple that he be like his teacher, and a servant like his master. If they have called the master of the house Beelzebub, how much more </a:t>
            </a:r>
            <a:r>
              <a:rPr lang="en-US" i="1" dirty="0"/>
              <a:t>will they call </a:t>
            </a:r>
            <a:r>
              <a:rPr lang="en-US" dirty="0"/>
              <a:t>those of his household!</a:t>
            </a:r>
          </a:p>
        </p:txBody>
      </p:sp>
    </p:spTree>
    <p:extLst>
      <p:ext uri="{BB962C8B-B14F-4D97-AF65-F5344CB8AC3E}">
        <p14:creationId xmlns:p14="http://schemas.microsoft.com/office/powerpoint/2010/main" val="3247493341"/>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59000"/>
                    </a14:imgEffect>
                  </a14:imgLayer>
                </a14:imgProps>
              </a:ext>
            </a:extLst>
          </a:blip>
          <a:srcRect/>
          <a:stretch>
            <a:fillRect t="-17000" b="-17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1349473468"/>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59000"/>
                    </a14:imgEffect>
                  </a14:imgLayer>
                </a14:imgProps>
              </a:ext>
            </a:extLst>
          </a:blip>
          <a:srcRect/>
          <a:stretch>
            <a:fillRect t="-17000" b="-17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10:26 "Therefore do not fear them. For there is nothing covered that will not be revealed, and hidden that will not be known.  </a:t>
            </a:r>
            <a:r>
              <a:rPr lang="en-US" baseline="30000" dirty="0"/>
              <a:t>27</a:t>
            </a:r>
            <a:r>
              <a:rPr lang="en-US" dirty="0"/>
              <a:t> " Whatever I tell you in the dark, speak in the light; and what you hear in the ear, preach on the housetops.  </a:t>
            </a:r>
            <a:r>
              <a:rPr lang="en-US" baseline="30000" dirty="0"/>
              <a:t>28</a:t>
            </a:r>
            <a:r>
              <a:rPr lang="en-US" dirty="0"/>
              <a:t> "And do not fear those who kill the body but cannot kill the soul. But rather fear Him who is able to destroy both soul and body in hell.</a:t>
            </a:r>
          </a:p>
        </p:txBody>
      </p:sp>
    </p:spTree>
    <p:extLst>
      <p:ext uri="{BB962C8B-B14F-4D97-AF65-F5344CB8AC3E}">
        <p14:creationId xmlns:p14="http://schemas.microsoft.com/office/powerpoint/2010/main" val="636654007"/>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59000"/>
                    </a14:imgEffect>
                  </a14:imgLayer>
                </a14:imgProps>
              </a:ext>
            </a:extLst>
          </a:blip>
          <a:srcRect/>
          <a:stretch>
            <a:fillRect t="-17000" b="-17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Hebrews 10:31 It is a fearful thing to fall into the hands of the living God.</a:t>
            </a:r>
          </a:p>
        </p:txBody>
      </p:sp>
    </p:spTree>
    <p:extLst>
      <p:ext uri="{BB962C8B-B14F-4D97-AF65-F5344CB8AC3E}">
        <p14:creationId xmlns:p14="http://schemas.microsoft.com/office/powerpoint/2010/main" val="2189756402"/>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59000"/>
                    </a14:imgEffect>
                  </a14:imgLayer>
                </a14:imgProps>
              </a:ext>
            </a:extLst>
          </a:blip>
          <a:srcRect/>
          <a:stretch>
            <a:fillRect t="-17000" b="-17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John 4:17 Love has been perfected among us in this: that we may have boldness in the day of judgment; because as He is, so are we in this world.  </a:t>
            </a:r>
            <a:r>
              <a:rPr lang="en-US" baseline="30000" dirty="0"/>
              <a:t>18</a:t>
            </a:r>
            <a:r>
              <a:rPr lang="en-US" dirty="0"/>
              <a:t> There is no fear in love; but perfect love casts out fear, because fear involves torment. But he who fears has not been made perfect in love.  </a:t>
            </a:r>
            <a:r>
              <a:rPr lang="en-US" baseline="30000" dirty="0"/>
              <a:t>19</a:t>
            </a:r>
            <a:r>
              <a:rPr lang="en-US" dirty="0"/>
              <a:t> We love Him because He first loved us.</a:t>
            </a:r>
          </a:p>
        </p:txBody>
      </p:sp>
    </p:spTree>
    <p:extLst>
      <p:ext uri="{BB962C8B-B14F-4D97-AF65-F5344CB8AC3E}">
        <p14:creationId xmlns:p14="http://schemas.microsoft.com/office/powerpoint/2010/main" val="2327809791"/>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59000"/>
                    </a14:imgEffect>
                  </a14:imgLayer>
                </a14:imgProps>
              </a:ext>
            </a:extLst>
          </a:blip>
          <a:srcRect/>
          <a:stretch>
            <a:fillRect t="-17000" b="-17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10:29 "Are not two sparrows sold for a copper coin? And not one of them falls to the ground apart from your Father's will.  </a:t>
            </a:r>
            <a:r>
              <a:rPr lang="en-US" baseline="30000" dirty="0"/>
              <a:t>30</a:t>
            </a:r>
            <a:r>
              <a:rPr lang="en-US" dirty="0"/>
              <a:t> "But the very hairs of your head are all numbered.  </a:t>
            </a:r>
            <a:r>
              <a:rPr lang="en-US" baseline="30000" dirty="0"/>
              <a:t>31</a:t>
            </a:r>
            <a:r>
              <a:rPr lang="en-US" dirty="0"/>
              <a:t> "Do not fear therefore; you are of more value than many sparrows.  </a:t>
            </a:r>
          </a:p>
        </p:txBody>
      </p:sp>
    </p:spTree>
    <p:extLst>
      <p:ext uri="{BB962C8B-B14F-4D97-AF65-F5344CB8AC3E}">
        <p14:creationId xmlns:p14="http://schemas.microsoft.com/office/powerpoint/2010/main" val="3537110659"/>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59000"/>
                    </a14:imgEffect>
                  </a14:imgLayer>
                </a14:imgProps>
              </a:ext>
            </a:extLst>
          </a:blip>
          <a:srcRect/>
          <a:stretch>
            <a:fillRect t="-17000" b="-17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It is therefore impious to desecrate the symbol of manhood, hairiness. But the embellishment of smoothing (I am warned by the Word), if it is to attract men is the act of an effeminate person, ... if to attract women, is the act of an adulterer; and both must be driven as far as possible from our society. "But the very hairs of your head are all numbered," says the Lord; and those on the chin too are numbered, and those on the whole body. There must, therefore, be no plucking out, contrary to God's appointment, which has counted them in according to his will.</a:t>
            </a:r>
          </a:p>
        </p:txBody>
      </p:sp>
    </p:spTree>
    <p:extLst>
      <p:ext uri="{BB962C8B-B14F-4D97-AF65-F5344CB8AC3E}">
        <p14:creationId xmlns:p14="http://schemas.microsoft.com/office/powerpoint/2010/main" val="2384133306"/>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59000"/>
                    </a14:imgEffect>
                  </a14:imgLayer>
                </a14:imgProps>
              </a:ext>
            </a:extLst>
          </a:blip>
          <a:srcRect/>
          <a:stretch>
            <a:fillRect t="-17000" b="-17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10:32 " Therefore whoever confesses Me before men, him I will also confess before My Father who is in heaven.  </a:t>
            </a:r>
            <a:r>
              <a:rPr lang="en-US" baseline="30000" dirty="0"/>
              <a:t>33</a:t>
            </a:r>
            <a:r>
              <a:rPr lang="en-US" dirty="0"/>
              <a:t> "But whoever denies Me before men, him I will also deny before My Father who is in heaven.</a:t>
            </a:r>
          </a:p>
        </p:txBody>
      </p:sp>
    </p:spTree>
    <p:extLst>
      <p:ext uri="{BB962C8B-B14F-4D97-AF65-F5344CB8AC3E}">
        <p14:creationId xmlns:p14="http://schemas.microsoft.com/office/powerpoint/2010/main" val="1265609022"/>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59000"/>
                    </a14:imgEffect>
                  </a14:imgLayer>
                </a14:imgProps>
              </a:ext>
            </a:extLst>
          </a:blip>
          <a:srcRect/>
          <a:stretch>
            <a:fillRect t="-17000" b="-17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12:42 Nevertheless even among the rulers many believed in Him, but because of the Pharisees they did not confess </a:t>
            </a:r>
            <a:r>
              <a:rPr lang="en-US" i="1" dirty="0"/>
              <a:t>Him, </a:t>
            </a:r>
            <a:r>
              <a:rPr lang="en-US" dirty="0"/>
              <a:t>lest they should be put out of the synagogue;  </a:t>
            </a:r>
            <a:r>
              <a:rPr lang="en-US" baseline="30000" dirty="0"/>
              <a:t>43</a:t>
            </a:r>
            <a:r>
              <a:rPr lang="en-US" dirty="0"/>
              <a:t> for they loved the praise of men more than the praise of God.</a:t>
            </a:r>
          </a:p>
        </p:txBody>
      </p:sp>
    </p:spTree>
    <p:extLst>
      <p:ext uri="{BB962C8B-B14F-4D97-AF65-F5344CB8AC3E}">
        <p14:creationId xmlns:p14="http://schemas.microsoft.com/office/powerpoint/2010/main" val="2633214422"/>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2371</TotalTime>
  <Words>1314</Words>
  <Application>Microsoft Office PowerPoint</Application>
  <PresentationFormat>On-screen Show (4:3)</PresentationFormat>
  <Paragraphs>42</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cougan c</cp:lastModifiedBy>
  <cp:revision>63</cp:revision>
  <dcterms:created xsi:type="dcterms:W3CDTF">2006-12-19T00:50:39Z</dcterms:created>
  <dcterms:modified xsi:type="dcterms:W3CDTF">2014-04-05T21:19:55Z</dcterms:modified>
</cp:coreProperties>
</file>